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39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26" r:id="rId16"/>
    <p:sldId id="340" r:id="rId17"/>
    <p:sldId id="343" r:id="rId18"/>
    <p:sldId id="342" r:id="rId19"/>
    <p:sldId id="341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9" r:id="rId28"/>
    <p:sldId id="264" r:id="rId29"/>
    <p:sldId id="296" r:id="rId30"/>
    <p:sldId id="351" r:id="rId31"/>
    <p:sldId id="266" r:id="rId32"/>
    <p:sldId id="322" r:id="rId33"/>
    <p:sldId id="268" r:id="rId34"/>
    <p:sldId id="299" r:id="rId35"/>
    <p:sldId id="356" r:id="rId36"/>
    <p:sldId id="357" r:id="rId37"/>
    <p:sldId id="327" r:id="rId38"/>
    <p:sldId id="352" r:id="rId39"/>
    <p:sldId id="353" r:id="rId40"/>
    <p:sldId id="354" r:id="rId41"/>
    <p:sldId id="355" r:id="rId42"/>
    <p:sldId id="287" r:id="rId43"/>
    <p:sldId id="289" r:id="rId44"/>
    <p:sldId id="35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E79-466D-4BD9-BB31-0320BE471204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F795-3A7E-4A97-B6A6-D16700A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0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E79-466D-4BD9-BB31-0320BE471204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F795-3A7E-4A97-B6A6-D16700A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E79-466D-4BD9-BB31-0320BE471204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F795-3A7E-4A97-B6A6-D16700A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E79-466D-4BD9-BB31-0320BE471204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F795-3A7E-4A97-B6A6-D16700A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2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E79-466D-4BD9-BB31-0320BE471204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F795-3A7E-4A97-B6A6-D16700A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3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E79-466D-4BD9-BB31-0320BE471204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F795-3A7E-4A97-B6A6-D16700A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2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E79-466D-4BD9-BB31-0320BE471204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F795-3A7E-4A97-B6A6-D16700A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4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E79-466D-4BD9-BB31-0320BE471204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F795-3A7E-4A97-B6A6-D16700A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6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E79-466D-4BD9-BB31-0320BE471204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F795-3A7E-4A97-B6A6-D16700A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1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E79-466D-4BD9-BB31-0320BE471204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F795-3A7E-4A97-B6A6-D16700A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E79-466D-4BD9-BB31-0320BE471204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BF795-3A7E-4A97-B6A6-D16700A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8E79-466D-4BD9-BB31-0320BE471204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BF795-3A7E-4A97-B6A6-D16700A97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9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g"/><Relationship Id="rId7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wpractice.org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jimcalloway.typepad.com/" TargetMode="External"/><Relationship Id="rId4" Type="http://schemas.openxmlformats.org/officeDocument/2006/relationships/hyperlink" Target="http://www.imageserve.com/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pad4lawyers.squarespace.com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lawpractice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788" y="-1142212"/>
            <a:ext cx="6856426" cy="9144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iPad </a:t>
            </a:r>
            <a:b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Lawyers: </a:t>
            </a:r>
            <a:b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Incorporating Tablet Computing Into Your Practice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ABA Forum on the Construction Industry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ABA Law Practice Management Section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February 28, 2012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Android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(Samsung Tab, HP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TouchPad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, Motorola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Xoom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52345"/>
              </p:ext>
            </p:extLst>
          </p:nvPr>
        </p:nvGraphicFramePr>
        <p:xfrm>
          <a:off x="533400" y="190500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Pros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Cons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Multi-Tasking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Battery Life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Supports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Flash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Dangerous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Apps?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USB/Device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Ports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Google-Centric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More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Customizable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Too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Many Choices!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geek.com/wp-content/uploads/2010/09/galaxy_t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4" y="4495800"/>
            <a:ext cx="3048000" cy="210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ptouchpad.net/wp-content/uploads/2011/08/HP-TouchPad-Table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54" y="1828800"/>
            <a:ext cx="2057400" cy="20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e-digital-reader.com/wp-content/uploads/2011/03/Motorola_X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17" y="4384691"/>
            <a:ext cx="3265452" cy="221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Blackberry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(Playbook)</a:t>
            </a:r>
            <a:endParaRPr lang="en-US" sz="3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cdn.crackberry.com/files/blackberry-playbook/blackberry-playbo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96" y="4201427"/>
            <a:ext cx="433498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31219"/>
              </p:ext>
            </p:extLst>
          </p:nvPr>
        </p:nvGraphicFramePr>
        <p:xfrm>
          <a:off x="609600" y="1676400"/>
          <a:ext cx="7543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Pros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Cons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Blackberry name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Very limited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app selection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Email security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Email doesn’t 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stay on device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Flash-enabled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Smaller Screen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Great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Multi-Tasking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35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e-Readers, Contrasted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blogcdn.com/www.engadget.com/media/2011/09/amazon-fire-touch-kindle-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5715000" cy="3419475"/>
          </a:xfrm>
          <a:prstGeom prst="rect">
            <a:avLst/>
          </a:prstGeom>
          <a:noFill/>
        </p:spPr>
      </p:pic>
      <p:pic>
        <p:nvPicPr>
          <p:cNvPr id="5" name="Picture 8" descr="http://cdn.slashgear.com/wp-content/uploads/2009/10/nook_logo_bran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272034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OOK Color sc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29" y="2264643"/>
            <a:ext cx="22860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4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Apple iOS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(iPad)</a:t>
            </a:r>
            <a:endParaRPr lang="en-US" sz="3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93765"/>
              </p:ext>
            </p:extLst>
          </p:nvPr>
        </p:nvGraphicFramePr>
        <p:xfrm>
          <a:off x="533400" y="1600200"/>
          <a:ext cx="6096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Pros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Cons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10-hour battery life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Clunky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Multitasking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Superior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App Store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No Flash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Legal-Specific Apps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No USB/device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ports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It Just Works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It’s Apple’s World…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www.crunchbase.com/assets/images/original/0007/5136/75136v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07" y="3186312"/>
            <a:ext cx="4648200" cy="36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56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iPad – Which one to Buy?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63888"/>
              </p:ext>
            </p:extLst>
          </p:nvPr>
        </p:nvGraphicFramePr>
        <p:xfrm>
          <a:off x="685800" y="1752600"/>
          <a:ext cx="7848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100965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Capacity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Wi-Fi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Only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Wi-Fi + 3G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002060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16GB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$499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$629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99CCFF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32GB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$599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$729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64GB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$699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$829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63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09800"/>
            <a:ext cx="7772400" cy="22098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Essential iPad Basics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7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09800"/>
            <a:ext cx="7772400" cy="22098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Accessories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3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52400"/>
            <a:ext cx="1676400" cy="4572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Accessories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Styluses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1932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Adonit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JotPro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($29.95)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s3files.core77.com/blog/images/2011/12/jot_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2288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adonit.net/wp-content/uploads/2011/09/Feature_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7" y="3505200"/>
            <a:ext cx="2958835" cy="146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7600" y="5257800"/>
            <a:ext cx="24503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Kensington Virtuoso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$25 with pen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$15 w/o pen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3939" y="5257800"/>
            <a:ext cx="1984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Wacom Bamboo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$29.95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://www.shoppingblog.com/2011pics/wacom_bamboo_stylus_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078" y="1765895"/>
            <a:ext cx="2236522" cy="30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gammeweb.com/media/catalog/product/cache/7/image/5e06319eda06f020e43594a9c230972d/4/3/436713164448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9841"/>
            <a:ext cx="2573666" cy="257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9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portativ.ua/pictures/apple_a1314_wireless_keyboard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0" y="1752600"/>
            <a:ext cx="2983439" cy="298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52400"/>
            <a:ext cx="1676400" cy="4572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Accessories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Keyboards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3734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Apple Wireless Keyboard ($69.95)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img17.shop-pro.jp/PA01152/272/product/38380737.jpg?201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197417" cy="41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54218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ZAGGFolio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($99.99)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1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52400"/>
            <a:ext cx="1676400" cy="4572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Accessories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Connections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axess-co.fr/I-Grande-11114-connecteur-adapteur-vga-d-origine-apple-mc552zm_nr_ipad-2.n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5618"/>
            <a:ext cx="3253582" cy="32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mobil.se/polopoly_fs/tillbehor-8-1.478375.html!/image/3163658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91000" cy="29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61898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VGA Adapter ($29.95)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2308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HDMI Adapter ($29.95)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Apple TV MC572LLA NEWEST VERSION Side gadgetstore1 Apple TV MC572LLA (NEWEST VERSION)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6245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0" y="541972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Apple TV ($99)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9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Your Speakers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71628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Tom Mighell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Chair, ABA Law Practice Management Section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Author, 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iPad in One Hour for Lawyers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iPad Apps in One Hour for Lawyers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Jim Calloway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Director, Oklahoma Bar Association Management Assistance Program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Dave Owen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President,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ImageServe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Business Technology Consulting</a:t>
            </a:r>
          </a:p>
        </p:txBody>
      </p:sp>
      <p:pic>
        <p:nvPicPr>
          <p:cNvPr id="5" name="Picture 4" descr="con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975" y="1600200"/>
            <a:ext cx="1295399" cy="1616656"/>
          </a:xfrm>
          <a:prstGeom prst="rect">
            <a:avLst/>
          </a:prstGeom>
        </p:spPr>
      </p:pic>
      <p:sp>
        <p:nvSpPr>
          <p:cNvPr id="4" name="AutoShape 2" descr="https://mail.google.com/mail/?ui=2&amp;ik=9931565dc2&amp;view=att&amp;th=134ba4626efddbeb&amp;attid=0.1.1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?ui=2&amp;ik=9931565dc2&amp;view=att&amp;th=134ba4626efddbeb&amp;attid=0.1.1&amp;disp=emb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mail.google.com/mail/?ui=2&amp;ik=9931565dc2&amp;view=att&amp;th=134ba4626efddbeb&amp;attid=0.1.1&amp;disp=emb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Jim Calloway photo 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174" y="3352800"/>
            <a:ext cx="1143000" cy="1600200"/>
          </a:xfrm>
          <a:prstGeom prst="rect">
            <a:avLst/>
          </a:prstGeom>
        </p:spPr>
      </p:pic>
      <p:sp>
        <p:nvSpPr>
          <p:cNvPr id="8" name="AutoShape 2" descr="owe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owen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4" y="5105400"/>
            <a:ext cx="1143000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09800"/>
            <a:ext cx="7772400" cy="22098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Incorporating an iPad Into Your Practice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4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52400"/>
            <a:ext cx="1676400" cy="4572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Note-Taking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Noteshelf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appreview.in.th/files/2011/08/Screen-Shot-2554-08-04-at-7.35.08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016396" cy="990600"/>
          </a:xfrm>
          <a:prstGeom prst="rect">
            <a:avLst/>
          </a:prstGeom>
          <a:noFill/>
        </p:spPr>
      </p:pic>
      <p:pic>
        <p:nvPicPr>
          <p:cNvPr id="22531" name="Picture 3" descr="C:\Users\Tom Mighell\Documents\My Dropbox\Tom’s iPad\2012-01-08 at 21.13.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3962400" cy="5283200"/>
          </a:xfrm>
          <a:prstGeom prst="rect">
            <a:avLst/>
          </a:prstGeom>
          <a:noFill/>
        </p:spPr>
      </p:pic>
      <p:pic>
        <p:nvPicPr>
          <p:cNvPr id="22532" name="Picture 4" descr="C:\Users\Tom Mighell\Documents\My Dropbox\Tom’s iPad\2012-01-08 at 21.15.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1447800"/>
            <a:ext cx="40005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31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52400"/>
            <a:ext cx="1676400" cy="4572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Note-Taking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4419600" cy="2309812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An early note –taking app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Integrates with Evernote and Dropbox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3596" y="304800"/>
            <a:ext cx="39366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Penultimate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810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0999"/>
            <a:ext cx="940196" cy="95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48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52400"/>
            <a:ext cx="1676400" cy="4572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Note-Taking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WritePad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9665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Tom Mighell\Dropbox\iPad Book\iPad Apps in One Hour\Icons and Screenshots\Lesson #3\3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940196" cy="94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6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52400"/>
            <a:ext cx="1676400" cy="4572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Note-Taking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 can fit more handwriting on a page with its writing area. Very popular app.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21196" y="228600"/>
            <a:ext cx="39366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Note Taker HD  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940196" cy="90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topappreviews101.com/ipappimg/104/note-taker-hd-screenshot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2971800" cy="3962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macworld.com/appguide/images/366/572/045/s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2971800" cy="3962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6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52400"/>
            <a:ext cx="1676400" cy="4572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Document Creation/Editing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21196" y="228600"/>
            <a:ext cx="39366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QuickOffice Pro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om Mighell\Dropbox\iPad Book\iPad Apps in One Hour\Icons and Screenshots\Lesson #3\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70104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om Mighell\Dropbox\iPad Book\iPad Apps in One Hour\Icons and Screenshots\Lesson #3\3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9366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7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52400"/>
            <a:ext cx="1676400" cy="4572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Document Creation/Editing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21196" y="228600"/>
            <a:ext cx="39366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CloudOn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lh5.ggpht.com/-8q9kNHG0PYI/TwOGpGmlBJI/AAAAAAAAA4o/9DHDoHuYUFc/cloudon-razorianfly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070"/>
            <a:ext cx="953125" cy="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m Mighell\Dropbox\Tom’s iPad\2012-02-12 at 15.13.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321194"/>
            <a:ext cx="6976007" cy="52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2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m Mighell\Dropbox\Tom’s iPad\2012-02-12 at 15.31.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16" y="1375576"/>
            <a:ext cx="6858000" cy="5143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152400"/>
            <a:ext cx="1676400" cy="4572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Document Creation/Editing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21196" y="228600"/>
            <a:ext cx="39366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CloudOn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lh5.ggpht.com/-8q9kNHG0PYI/TwOGpGmlBJI/AAAAAAAAA4o/9DHDoHuYUFc/cloudon-razorianfl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070"/>
            <a:ext cx="953125" cy="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1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m Mighell\Dropbox\iPad Book\iPad Apps in One Hour\Icons and Screenshots\Lesson #3\3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1000"/>
            <a:ext cx="9491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52400"/>
            <a:ext cx="2286000" cy="5334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PDF Annotation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PDF Expert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Tom Mighell\Documents\My Dropbox\Tom’s iPad\2012-01-08 at 19.48.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7112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78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m Mighell\Dropbox\iPad Book\iPad Apps in One Hour\Icons and Screenshots\Lesson #3\3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1000"/>
            <a:ext cx="9491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52400"/>
            <a:ext cx="2286000" cy="5334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PDF Annotation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PDF Expert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C:\Users\Tom Mighell\Documents\My Dropbox\Tom’s iPad\2012-01-08 at 19.53.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19200"/>
            <a:ext cx="4171950" cy="556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78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Our Agenda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Why the iPad?  iPad v. Other Tablets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Essential iPad Basics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Accessories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Incorporating an iPad into Your Practice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Storing Files and Associated Security Issues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Securing Your iPad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14180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209800"/>
            <a:ext cx="8001000" cy="22098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Storing Files on Your iPad, and Security Issues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6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m Mighell\Dropbox\iPad Book\iPad Apps in One Hour\Icons and Screenshots\Lesson #3\3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5006" y="381000"/>
            <a:ext cx="864194" cy="8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0" y="152400"/>
            <a:ext cx="1752600" cy="5334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File Storage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GoodReader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om Mighell\Dropbox\Tom’s iPad\2012-01-12 at 16.02.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7037404" cy="52780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9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m Mighell\Dropbox\iPad Book\iPad Apps in One Hour\Icons and Screenshots\Lesson #3\3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5006" y="381000"/>
            <a:ext cx="864194" cy="8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GoodReader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Tom Mighell\Dropbox\Tom’s iPad\2012-01-12 at 16.07.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000500" cy="533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m Mighell\Dropbox\Tom’s iPad\2012-01-12 at 16.11.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981450" cy="5308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62800" y="152400"/>
            <a:ext cx="1752600" cy="5334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File Storage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4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m Mighell\Dropbox\iPad Book\iPad Apps in One Hour\Icons and Screenshots\Lesson #6\6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Dropbox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 descr="C:\Users\Tom Mighell\Documents\My Dropbox\Tom’s iPad\2012-01-08 at 21.02.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7162800" cy="5372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62800" y="152400"/>
            <a:ext cx="1752600" cy="5334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File Storage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4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Other Cloud Services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Tom Mighell\Dropbox\iPad Book\iPad Apps in One Hour\Icons and Screenshots\Lesson #6\6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4" y="3200400"/>
            <a:ext cx="1036637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62800" y="152400"/>
            <a:ext cx="1752600" cy="5334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File Storage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7162800" cy="3992563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7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Box</a:t>
            </a:r>
          </a:p>
          <a:p>
            <a:pPr>
              <a:spcAft>
                <a:spcPts val="60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Sugar Sync</a:t>
            </a:r>
          </a:p>
          <a:p>
            <a:pPr>
              <a:spcAft>
                <a:spcPts val="240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SpiderOaK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www.blogcdn.com/www.tuaw.com/media/2011/02/boxdotnet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05" y="1828800"/>
            <a:ext cx="1034309" cy="1066800"/>
          </a:xfrm>
          <a:prstGeom prst="rect">
            <a:avLst/>
          </a:prstGeom>
          <a:noFill/>
        </p:spPr>
      </p:pic>
      <p:pic>
        <p:nvPicPr>
          <p:cNvPr id="11" name="Picture 4" descr="C:\Users\Tom Mighell\Dropbox\iPad Book\iPad Apps in One Hour\Icons and Screenshots\Lesson #6\6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Security in the Cloud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3762719" cy="464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7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173952"/>
            <a:ext cx="990600" cy="122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Security in the Cloud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Encryption is a must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Ethical duties with entrusting information to third parties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“Informed consent” in fee agreements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Balancing different risks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Who holds the key?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Diligence in investigation and selection</a:t>
            </a:r>
          </a:p>
        </p:txBody>
      </p:sp>
    </p:spTree>
    <p:extLst>
      <p:ext uri="{BB962C8B-B14F-4D97-AF65-F5344CB8AC3E}">
        <p14:creationId xmlns:p14="http://schemas.microsoft.com/office/powerpoint/2010/main" val="10483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09800"/>
            <a:ext cx="7772400" cy="22098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Securing Your iPad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3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391400" cy="5543550"/>
          </a:xfrm>
        </p:spPr>
      </p:pic>
      <p:sp>
        <p:nvSpPr>
          <p:cNvPr id="5" name="Rectangle 4"/>
          <p:cNvSpPr/>
          <p:nvPr/>
        </p:nvSpPr>
        <p:spPr>
          <a:xfrm>
            <a:off x="3276600" y="4495800"/>
            <a:ext cx="4648200" cy="137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3697069"/>
            <a:ext cx="20574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 Auto-Lock to a Short Time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2512756" y="4192845"/>
            <a:ext cx="537089" cy="83820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96100" y="3235404"/>
            <a:ext cx="20574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you have an iPad Cover, Press ON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7658201" y="4485301"/>
            <a:ext cx="1468803" cy="83820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3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457200"/>
            <a:ext cx="7848600" cy="58864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6424" y="1828800"/>
            <a:ext cx="5033175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505634"/>
            <a:ext cx="20574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Consider a Longer Passcode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2360355" y="2001410"/>
            <a:ext cx="537089" cy="83820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4200" y="4191000"/>
            <a:ext cx="2057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Move to ON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ent-Up Arrow 10"/>
          <p:cNvSpPr/>
          <p:nvPr/>
        </p:nvSpPr>
        <p:spPr>
          <a:xfrm rot="16200000">
            <a:off x="8129100" y="3453300"/>
            <a:ext cx="734401" cy="83820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09800"/>
            <a:ext cx="7772400" cy="220980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the iPad? </a:t>
            </a:r>
            <a:b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iPad v. Other Tablets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4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Find My iPhone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tatic8.businessinsider.com/image/4f392b21ecad04477800002d-590/find-my-iphone-lets-you-remotely-lock-down-your-iphone-send-a-message-to-it-or-wipe-all-data-lets-try-sending-our-phone-a-mes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98821"/>
            <a:ext cx="7086600" cy="49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4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ABA Law Practice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Management Section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84837"/>
            <a:ext cx="8229600" cy="792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hlinkClick r:id="rId2"/>
              </a:rPr>
              <a:t>www.lawpractice.org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pic>
        <p:nvPicPr>
          <p:cNvPr id="1032" name="Picture 8" descr="http://www.themaclawyer.com/uploads/image/Law%20Practice%20Tod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4267200"/>
            <a:ext cx="34861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overs.openlibrary.org/w/id/1969047-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08269"/>
            <a:ext cx="1714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ages.betterworldbooks.com/159/How-to-Start-Build-a-Law-Practice-5th-Edition-97815903124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06" y="1676400"/>
            <a:ext cx="1519546" cy="22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58" y="4885373"/>
            <a:ext cx="4807189" cy="659130"/>
          </a:xfrm>
          <a:prstGeom prst="rect">
            <a:avLst/>
          </a:prstGeom>
        </p:spPr>
      </p:pic>
      <p:pic>
        <p:nvPicPr>
          <p:cNvPr id="1042" name="Picture 18" descr="http://www.americanbar.org/content/dam/aba/publications/law_practice/cov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5838"/>
            <a:ext cx="18288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7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Contact Us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162800" cy="48006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Twitter:  @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TomMighell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60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Blog:  iPad 4 Lawyers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http://ipad4lawyers.squarespace.com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Twitter:  @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jimcalloway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Blog:  Law Practice Tips 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http://jimcalloway.typepad.com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Dave</a:t>
            </a:r>
            <a:r>
              <a:rPr lang="en-US" sz="2400" err="1" smtClean="0">
                <a:latin typeface="Arial" pitchFamily="34" charset="0"/>
                <a:cs typeface="Arial" pitchFamily="34" charset="0"/>
              </a:rPr>
              <a:t>@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imageserve.com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Website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www.imageserve.com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n2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615" y="1600200"/>
            <a:ext cx="1279770" cy="1597152"/>
          </a:xfrm>
          <a:prstGeom prst="rect">
            <a:avLst/>
          </a:prstGeom>
        </p:spPr>
      </p:pic>
      <p:pic>
        <p:nvPicPr>
          <p:cNvPr id="6" name="Picture 5" descr="Jim Calloway photo col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352800"/>
            <a:ext cx="11430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05400"/>
            <a:ext cx="1143000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6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atin typeface="Arial" pitchFamily="34" charset="0"/>
                <a:cs typeface="Arial" pitchFamily="34" charset="0"/>
              </a:rPr>
              <a:t>Questions?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2865120"/>
            <a:ext cx="697992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1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latin typeface="Arial" pitchFamily="34" charset="0"/>
                <a:cs typeface="Arial" pitchFamily="34" charset="0"/>
              </a:rPr>
              <a:t>Downloads</a:t>
            </a:r>
            <a:br>
              <a:rPr lang="en-US" sz="8000" b="1" dirty="0" smtClean="0">
                <a:latin typeface="Arial" pitchFamily="34" charset="0"/>
                <a:cs typeface="Arial" pitchFamily="34" charset="0"/>
              </a:rPr>
            </a:br>
            <a:r>
              <a:rPr lang="en-US" sz="8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nd</a:t>
            </a:r>
            <a:br>
              <a:rPr lang="en-US" sz="8000" b="1" dirty="0" smtClean="0">
                <a:latin typeface="Arial" pitchFamily="34" charset="0"/>
                <a:cs typeface="Arial" pitchFamily="34" charset="0"/>
              </a:rPr>
            </a:b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CLE Information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114800"/>
            <a:ext cx="8305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>
                <a:solidFill>
                  <a:srgbClr val="0000FF"/>
                </a:solidFill>
                <a:hlinkClick r:id="rId2"/>
              </a:rPr>
              <a:t>www.imageserve.</a:t>
            </a:r>
            <a:r>
              <a:rPr lang="en-US" sz="4000" b="1" u="sng" dirty="0">
                <a:solidFill>
                  <a:srgbClr val="0000FF"/>
                </a:solidFill>
              </a:rPr>
              <a:t>com/ipadforlawyers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9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source.com/wp-content/uploads/2011/03/steve-jobs-ip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" y="990600"/>
            <a:ext cx="3559175" cy="46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3886200" y="1600200"/>
            <a:ext cx="5105400" cy="22098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“Any sufficiently advanced technology is indistinguishable from magic.”</a:t>
            </a:r>
          </a:p>
          <a:p>
            <a:pPr marL="0" indent="0">
              <a:buFont typeface="Arial" pitchFamily="34" charset="0"/>
              <a:buNone/>
            </a:pP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                      - Steve Jobs</a:t>
            </a:r>
            <a:endParaRPr lang="en-US" sz="5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81800" y="3200400"/>
            <a:ext cx="2133600" cy="53340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086600" y="2971800"/>
            <a:ext cx="1447800" cy="99060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21" y="3981450"/>
            <a:ext cx="3852354" cy="859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4648200"/>
            <a:ext cx="4522858" cy="1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1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66800"/>
            <a:ext cx="82016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5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On the Other Hand…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1219200"/>
            <a:ext cx="4953000" cy="5346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30480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0" dirty="0" smtClean="0">
                <a:latin typeface="Arial" pitchFamily="34" charset="0"/>
                <a:cs typeface="Arial" pitchFamily="34" charset="0"/>
              </a:rPr>
              <a:t>$37.5 Million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Verdict</a:t>
            </a:r>
            <a:endParaRPr lang="en-US" sz="3200" b="1" baseline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6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mages.apple.com/ipad/features/images/overview_performance_20110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056188" cy="1981200"/>
          </a:xfrm>
          <a:prstGeom prst="rect">
            <a:avLst/>
          </a:prstGeom>
          <a:noFill/>
        </p:spPr>
      </p:pic>
      <p:pic>
        <p:nvPicPr>
          <p:cNvPr id="3" name="Picture 10" descr="http://www.appliancist.com/ilve-microwave-oven-convection-gri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413385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22045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0" dirty="0" smtClean="0">
                <a:latin typeface="Arial" pitchFamily="34" charset="0"/>
                <a:cs typeface="Arial" pitchFamily="34" charset="0"/>
              </a:rPr>
              <a:t>How</a:t>
            </a:r>
            <a:br>
              <a:rPr lang="en-US" sz="4400" b="1" baseline="0" dirty="0" smtClean="0">
                <a:latin typeface="Arial" pitchFamily="34" charset="0"/>
                <a:cs typeface="Arial" pitchFamily="34" charset="0"/>
              </a:rPr>
            </a:br>
            <a:r>
              <a:rPr lang="en-US" sz="4400" b="1" baseline="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the</a:t>
            </a:r>
            <a:endParaRPr lang="en-US" sz="44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159275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0" dirty="0" smtClean="0">
                <a:latin typeface="Arial" pitchFamily="34" charset="0"/>
                <a:cs typeface="Arial" pitchFamily="34" charset="0"/>
              </a:rPr>
              <a:t>like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7244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the</a:t>
            </a:r>
            <a:endParaRPr lang="en-US" sz="44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471695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….?</a:t>
            </a:r>
            <a:endParaRPr lang="en-US" sz="4400" b="1" baseline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2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Tablets – </a:t>
            </a:r>
            <a:br>
              <a:rPr lang="en-US" sz="6000" b="1" dirty="0" smtClean="0"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What’s Out There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1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498</Words>
  <Application>Microsoft Macintosh PowerPoint</Application>
  <PresentationFormat>On-screen Show (4:3)</PresentationFormat>
  <Paragraphs>154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The iPad  for Lawyers:  Incorporating Tablet Computing Into Your Practice</vt:lpstr>
      <vt:lpstr>Your Speakers</vt:lpstr>
      <vt:lpstr>Our Agenda</vt:lpstr>
      <vt:lpstr>PowerPoint Presentation</vt:lpstr>
      <vt:lpstr>PowerPoint Presentation</vt:lpstr>
      <vt:lpstr>PowerPoint Presentation</vt:lpstr>
      <vt:lpstr>On the Other Hand…</vt:lpstr>
      <vt:lpstr>PowerPoint Presentation</vt:lpstr>
      <vt:lpstr>Tablets –  What’s Out There</vt:lpstr>
      <vt:lpstr>Android (Samsung Tab, HP TouchPad, Motorola Xoom)</vt:lpstr>
      <vt:lpstr>Blackberry (Playbook)</vt:lpstr>
      <vt:lpstr>e-Readers, Contrasted</vt:lpstr>
      <vt:lpstr>Apple iOS (iPad)</vt:lpstr>
      <vt:lpstr>iPad – Which one to Buy?</vt:lpstr>
      <vt:lpstr>PowerPoint Presentation</vt:lpstr>
      <vt:lpstr>PowerPoint Presentation</vt:lpstr>
      <vt:lpstr>Accessories</vt:lpstr>
      <vt:lpstr>Accessories</vt:lpstr>
      <vt:lpstr>Accessories</vt:lpstr>
      <vt:lpstr>PowerPoint Presentation</vt:lpstr>
      <vt:lpstr>Note-Taking</vt:lpstr>
      <vt:lpstr>Note-Taking</vt:lpstr>
      <vt:lpstr>Note-Taking</vt:lpstr>
      <vt:lpstr>Note-Taking</vt:lpstr>
      <vt:lpstr>Document Creation/Editing</vt:lpstr>
      <vt:lpstr>Document Creation/Editing</vt:lpstr>
      <vt:lpstr>Document Creation/Editing</vt:lpstr>
      <vt:lpstr>PDF Annotation</vt:lpstr>
      <vt:lpstr>PDF Annotation</vt:lpstr>
      <vt:lpstr>PowerPoint Presentation</vt:lpstr>
      <vt:lpstr>File Storage</vt:lpstr>
      <vt:lpstr>PowerPoint Presentation</vt:lpstr>
      <vt:lpstr>PowerPoint Presentation</vt:lpstr>
      <vt:lpstr>Other Cloud Services</vt:lpstr>
      <vt:lpstr>Security in the Cloud</vt:lpstr>
      <vt:lpstr>Security in the Cloud</vt:lpstr>
      <vt:lpstr>PowerPoint Presentation</vt:lpstr>
      <vt:lpstr>PowerPoint Presentation</vt:lpstr>
      <vt:lpstr>PowerPoint Presentation</vt:lpstr>
      <vt:lpstr>Find My iPhone</vt:lpstr>
      <vt:lpstr>ABA Law Practice  Management Section</vt:lpstr>
      <vt:lpstr>Contact Us</vt:lpstr>
      <vt:lpstr>Questions?</vt:lpstr>
      <vt:lpstr>Downloads and CLE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Mighell</dc:creator>
  <cp:lastModifiedBy>Dave Owen</cp:lastModifiedBy>
  <cp:revision>61</cp:revision>
  <dcterms:created xsi:type="dcterms:W3CDTF">2012-01-11T19:29:07Z</dcterms:created>
  <dcterms:modified xsi:type="dcterms:W3CDTF">2012-02-29T13:50:33Z</dcterms:modified>
</cp:coreProperties>
</file>